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25A86DF-2933-436B-9968-A69C4C313717}" type="datetimeFigureOut">
              <a:rPr lang="nl-NL" smtClean="0"/>
              <a:t>7-2-2016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16A401-BB6D-43A6-8CE2-75F4838B147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GZGO7fMIF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10DCQArIX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Zorgvragers in de VVT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224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roept de VVT bij jullie op?</a:t>
            </a:r>
          </a:p>
          <a:p>
            <a:endParaRPr lang="nl-NL" dirty="0"/>
          </a:p>
          <a:p>
            <a:r>
              <a:rPr lang="nl-NL" dirty="0" smtClean="0"/>
              <a:t>VVT= Verpleeghuizen</a:t>
            </a:r>
          </a:p>
          <a:p>
            <a:r>
              <a:rPr lang="nl-NL" dirty="0" smtClean="0"/>
              <a:t>Verzorgingshuizen</a:t>
            </a:r>
          </a:p>
          <a:p>
            <a:r>
              <a:rPr lang="nl-NL" dirty="0" smtClean="0"/>
              <a:t>Thuiszorg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764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 VVT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kort filmpje </a:t>
            </a:r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www.youtube.com/watch?v=NGZGO7fMIFU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Uitleg opdracht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482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19672" y="476672"/>
            <a:ext cx="6448562" cy="936104"/>
          </a:xfrm>
        </p:spPr>
        <p:txBody>
          <a:bodyPr>
            <a:normAutofit/>
          </a:bodyPr>
          <a:lstStyle/>
          <a:p>
            <a:r>
              <a:rPr lang="nl-NL" dirty="0" smtClean="0"/>
              <a:t>Werk </a:t>
            </a:r>
            <a:r>
              <a:rPr lang="nl-NL" dirty="0" smtClean="0"/>
              <a:t>uit </a:t>
            </a:r>
            <a:r>
              <a:rPr lang="nl-NL" dirty="0" smtClean="0"/>
              <a:t>in groepjes: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412776"/>
            <a:ext cx="6849209" cy="4419853"/>
          </a:xfrm>
        </p:spPr>
        <p:txBody>
          <a:bodyPr>
            <a:normAutofit fontScale="25000" lnSpcReduction="20000"/>
          </a:bodyPr>
          <a:lstStyle/>
          <a:p>
            <a:endParaRPr lang="nl-NL" dirty="0" smtClean="0"/>
          </a:p>
          <a:p>
            <a:r>
              <a:rPr lang="nl-NL" sz="7400" dirty="0" smtClean="0"/>
              <a:t>De kenmerken van veroudering: </a:t>
            </a:r>
            <a:endParaRPr lang="nl-NL" sz="7400" dirty="0" smtClean="0"/>
          </a:p>
          <a:p>
            <a:pPr marL="68580" indent="0">
              <a:buNone/>
            </a:pPr>
            <a:r>
              <a:rPr lang="nl-NL" sz="7400" dirty="0"/>
              <a:t>-</a:t>
            </a:r>
            <a:r>
              <a:rPr lang="nl-NL" sz="7400" dirty="0" smtClean="0"/>
              <a:t>lichamelijk </a:t>
            </a:r>
          </a:p>
          <a:p>
            <a:pPr marL="68580" indent="0">
              <a:buNone/>
            </a:pPr>
            <a:r>
              <a:rPr lang="nl-NL" sz="7400" dirty="0"/>
              <a:t>-</a:t>
            </a:r>
            <a:r>
              <a:rPr lang="nl-NL" sz="7400" dirty="0" smtClean="0"/>
              <a:t>psychisch</a:t>
            </a:r>
          </a:p>
          <a:p>
            <a:pPr marL="68580" indent="0">
              <a:buNone/>
            </a:pPr>
            <a:r>
              <a:rPr lang="nl-NL" sz="7400" dirty="0" smtClean="0"/>
              <a:t>-sociaal functioneren/gebied</a:t>
            </a:r>
            <a:endParaRPr lang="nl-NL" sz="7400" dirty="0" smtClean="0"/>
          </a:p>
          <a:p>
            <a:pPr marL="68580" indent="0">
              <a:buNone/>
            </a:pPr>
            <a:endParaRPr lang="nl-NL" sz="7400" dirty="0" smtClean="0"/>
          </a:p>
          <a:p>
            <a:r>
              <a:rPr lang="nl-NL" sz="7400" dirty="0" smtClean="0"/>
              <a:t>Welke aspecten hiervan zal het meeste </a:t>
            </a:r>
            <a:r>
              <a:rPr lang="nl-NL" sz="7400" dirty="0" smtClean="0"/>
              <a:t>in pact </a:t>
            </a:r>
            <a:r>
              <a:rPr lang="nl-NL" sz="7400" dirty="0" smtClean="0"/>
              <a:t>op jou hebben?</a:t>
            </a:r>
          </a:p>
          <a:p>
            <a:endParaRPr lang="nl-NL" sz="7400" dirty="0" smtClean="0"/>
          </a:p>
          <a:p>
            <a:r>
              <a:rPr lang="nl-NL" sz="7400" dirty="0" smtClean="0"/>
              <a:t>Hoe zou jij later als je oud bent verzorgd willen worden</a:t>
            </a:r>
            <a:r>
              <a:rPr lang="nl-NL" sz="7400" dirty="0" smtClean="0"/>
              <a:t>?</a:t>
            </a:r>
          </a:p>
          <a:p>
            <a:r>
              <a:rPr lang="nl-NL" sz="7400" dirty="0" smtClean="0"/>
              <a:t>Wat voor zorgvragers denk jij tegen te gaan komen in de VVT?</a:t>
            </a:r>
            <a:endParaRPr lang="nl-NL" sz="7400" dirty="0" smtClean="0"/>
          </a:p>
          <a:p>
            <a:pPr marL="68580" indent="0">
              <a:buNone/>
            </a:pPr>
            <a:endParaRPr lang="nl-NL" sz="7400" dirty="0" smtClean="0"/>
          </a:p>
          <a:p>
            <a:r>
              <a:rPr lang="nl-NL" sz="7400" dirty="0" smtClean="0"/>
              <a:t>Taken en rollen van de verpleegkundige in de zorg van de VVT in de ouderenzorg</a:t>
            </a:r>
          </a:p>
          <a:p>
            <a:endParaRPr lang="nl-NL" sz="7400" dirty="0" smtClean="0"/>
          </a:p>
          <a:p>
            <a:endParaRPr lang="nl-NL" sz="7400" dirty="0"/>
          </a:p>
          <a:p>
            <a:endParaRPr lang="nl-NL" sz="7400" dirty="0"/>
          </a:p>
        </p:txBody>
      </p:sp>
    </p:spTree>
    <p:extLst>
      <p:ext uri="{BB962C8B-B14F-4D97-AF65-F5344CB8AC3E}">
        <p14:creationId xmlns:p14="http://schemas.microsoft.com/office/powerpoint/2010/main" val="262648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 smtClean="0"/>
              <a:t>Plenaire nabespreking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Afsluiting: </a:t>
            </a:r>
            <a:r>
              <a:rPr lang="nl-NL" dirty="0">
                <a:hlinkClick r:id="rId2"/>
              </a:rPr>
              <a:t>https</a:t>
            </a:r>
            <a:r>
              <a:rPr lang="nl-NL">
                <a:hlinkClick r:id="rId2"/>
              </a:rPr>
              <a:t>://</a:t>
            </a:r>
            <a:r>
              <a:rPr lang="nl-NL" smtClean="0">
                <a:hlinkClick r:id="rId2"/>
              </a:rPr>
              <a:t>www.youtube.com/watch?v=H10DCQArIXY</a:t>
            </a:r>
            <a:endParaRPr lang="nl-NL" smtClean="0"/>
          </a:p>
          <a:p>
            <a:pPr marL="68580" indent="0">
              <a:buNone/>
            </a:pPr>
            <a:endParaRPr lang="nl-NL" dirty="0" smtClean="0"/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560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145</TotalTime>
  <Words>102</Words>
  <Application>Microsoft Office PowerPoint</Application>
  <PresentationFormat>Diavoorstelling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Austin</vt:lpstr>
      <vt:lpstr>Zorgvragers in de VVT</vt:lpstr>
      <vt:lpstr>PowerPoint-presentatie</vt:lpstr>
      <vt:lpstr>Introductie VVT</vt:lpstr>
      <vt:lpstr>Werk uit in groepjes:</vt:lpstr>
      <vt:lpstr>PowerPoint-presentatie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P. Haagsma</dc:creator>
  <cp:lastModifiedBy>A.R. Niemeijer</cp:lastModifiedBy>
  <cp:revision>34</cp:revision>
  <dcterms:created xsi:type="dcterms:W3CDTF">2016-01-04T11:51:41Z</dcterms:created>
  <dcterms:modified xsi:type="dcterms:W3CDTF">2016-02-07T13:28:44Z</dcterms:modified>
</cp:coreProperties>
</file>